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66" r:id="rId5"/>
    <p:sldId id="265" r:id="rId6"/>
    <p:sldId id="267" r:id="rId7"/>
    <p:sldId id="268" r:id="rId8"/>
    <p:sldId id="269" r:id="rId9"/>
    <p:sldId id="270" r:id="rId10"/>
    <p:sldId id="264" r:id="rId11"/>
    <p:sldId id="271" r:id="rId12"/>
    <p:sldId id="272" r:id="rId13"/>
    <p:sldId id="273" r:id="rId14"/>
    <p:sldId id="274" r:id="rId15"/>
    <p:sldId id="275" r:id="rId16"/>
    <p:sldId id="263" r:id="rId17"/>
    <p:sldId id="276" r:id="rId18"/>
    <p:sldId id="277" r:id="rId19"/>
    <p:sldId id="278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34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F666C-13EF-438A-8289-FBB966F5544D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AD759-BDD1-43AD-96EB-4C9492313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71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AD759-BDD1-43AD-96EB-4C949231362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31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AD759-BDD1-43AD-96EB-4C949231362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48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AD759-BDD1-43AD-96EB-4C949231362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22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16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9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165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867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659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878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51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86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6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05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22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27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22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18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9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62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4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8960F8-EFB7-440B-9206-1D33D1F699DC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3213F-CE53-498A-85CA-903A352425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60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7905-C577-949D-09B0-43284452C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/>
              <a:t>Децентралізація в інформаційних системах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68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D1B6C8-8A6C-3543-0CB6-50CC07BF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5018" y="1014075"/>
            <a:ext cx="1102196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54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464019-509E-4E80-84FB-464672CB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229" y="871180"/>
            <a:ext cx="1050754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8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EB656E-B0D3-0A55-3467-3471BAEE42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9781" y="885155"/>
            <a:ext cx="11012437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D9ADA-607D-3E04-42E4-005CEE73FA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9308" y="1195075"/>
            <a:ext cx="1099338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CD17D-31EC-0159-B415-D08B4A9C9D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5992" y="899759"/>
            <a:ext cx="1086001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6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81F98-FEDD-C425-B3D6-04C90436F9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544" y="828312"/>
            <a:ext cx="1100291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0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942F17-3FB5-8676-5AF1-77D4EF62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3" y="833075"/>
            <a:ext cx="772585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8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973ACB-4F12-5C4F-97CA-986FEBFAC5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544" y="1190312"/>
            <a:ext cx="11002911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1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03518-A7B6-0B11-1B8A-A9DC17DD55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7439" y="713996"/>
            <a:ext cx="10717121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9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5147C-CA93-487B-8B0A-9CA08121A8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7230" y="937865"/>
            <a:ext cx="8697539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5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D7A13-08CE-1DD5-1FD2-00D092D614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0342" y="1042654"/>
            <a:ext cx="8164064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9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CBE65A-C090-27B5-07AD-E0CDBAC53C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8387" y="704470"/>
            <a:ext cx="10755226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89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D1C0E-DC29-70BE-7668-6FB8AB9D0D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782" y="966444"/>
            <a:ext cx="1065043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4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2DC72-3AAE-228E-0ECF-49348918BF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2623" y="1271286"/>
            <a:ext cx="11126753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2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EBA720-3E6C-BF54-4C42-18E23507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887" y="737812"/>
            <a:ext cx="10936226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3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BFADA-9E41-1DF5-0D94-8466B4A615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8728" y="861654"/>
            <a:ext cx="1177454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7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171816-1D35-DCAD-CC6D-13AAAFD5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64310" y="-6783"/>
            <a:ext cx="5663380" cy="68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4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E8B443-E591-1B4E-EEEB-5756D1FFBE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6426" y="-1"/>
            <a:ext cx="4227870" cy="679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1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04BB55-7B06-7FA1-8B87-0BC1A6E56A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521" y="268137"/>
            <a:ext cx="11559608" cy="63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45630-F771-47A6-DC3C-0227053B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59" y="2355090"/>
            <a:ext cx="9404723" cy="1400530"/>
          </a:xfrm>
        </p:spPr>
        <p:txBody>
          <a:bodyPr/>
          <a:lstStyle/>
          <a:p>
            <a:pPr algn="ctr"/>
            <a:r>
              <a:rPr lang="ru-RU" dirty="0"/>
              <a:t>Можливості </a:t>
            </a:r>
            <a:br>
              <a:rPr lang="ru-RU" dirty="0"/>
            </a:br>
            <a:r>
              <a:rPr lang="ru-RU" dirty="0"/>
              <a:t>децентралізованих систем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08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2EDFBA-B269-D623-1B5A-8FD221F8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914049"/>
            <a:ext cx="7621064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88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133</TotalTime>
  <Words>11</Words>
  <Application>Microsoft Office PowerPoint</Application>
  <PresentationFormat>Widescreen</PresentationFormat>
  <Paragraphs>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Century Gothic</vt:lpstr>
      <vt:lpstr>Wingdings 3</vt:lpstr>
      <vt:lpstr>Ion</vt:lpstr>
      <vt:lpstr>Децентралізація в інформаційних системах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Можливості  децентралізованих систем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Natalia Dolgova</dc:creator>
  <cp:lastModifiedBy>Natalia Dolgova</cp:lastModifiedBy>
  <cp:revision>2</cp:revision>
  <dcterms:created xsi:type="dcterms:W3CDTF">2024-09-08T06:03:15Z</dcterms:created>
  <dcterms:modified xsi:type="dcterms:W3CDTF">2024-09-08T08:17:08Z</dcterms:modified>
</cp:coreProperties>
</file>